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6" r:id="rId6"/>
    <p:sldId id="264" r:id="rId7"/>
    <p:sldId id="267" r:id="rId8"/>
    <p:sldId id="265" r:id="rId9"/>
    <p:sldId id="268" r:id="rId10"/>
    <p:sldId id="260" r:id="rId11"/>
    <p:sldId id="261" r:id="rId12"/>
    <p:sldId id="26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B98CE5-E52B-4063-80C2-740CDF001B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B9D4DDD-1CFB-4A8D-90DD-46F8C5697C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C73217E-5B1B-4804-A726-BCAA69FB4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2DF74-CF83-4EF9-A93B-62586E325B33}" type="datetimeFigureOut">
              <a:rPr lang="en-GB" smtClean="0"/>
              <a:t>24/05/2019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AADB099-4C65-4D88-BFB3-FFD322C73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D183569-5F36-4283-903C-E5B0F776B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E10B-DB89-4B49-B561-425F16849A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5796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0A8CF1-98A8-496D-9091-03EB3BF14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16F7E4B-5363-493D-9818-E7F4B4A6BF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666BEDA-32CD-4FA0-AAD2-169A2F731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2DF74-CF83-4EF9-A93B-62586E325B33}" type="datetimeFigureOut">
              <a:rPr lang="en-GB" smtClean="0"/>
              <a:t>24/05/2019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E1445C7-50F7-4A09-AA88-23BC8D04D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709D32E-6217-4E4E-BE27-A3A6DB049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E10B-DB89-4B49-B561-425F16849A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423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B0C8AE7-21C1-408C-BDE7-D0EB94E7D8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74D4C87-3F85-4866-8525-B1EDB557C6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9D934C6-4F94-4E75-9DEF-79C9A7249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2DF74-CF83-4EF9-A93B-62586E325B33}" type="datetimeFigureOut">
              <a:rPr lang="en-GB" smtClean="0"/>
              <a:t>24/05/2019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D7E5EFE-BBCB-4776-B979-551B21C9A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103F325-A275-4922-9730-01656BFC7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E10B-DB89-4B49-B561-425F16849A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9750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D45F4A-882E-4C6E-986A-A80A32CF2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F2980D4-1272-4F01-BD08-64A0788D7A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40D7B9F-9DBB-4995-8701-A44CAA9CA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2DF74-CF83-4EF9-A93B-62586E325B33}" type="datetimeFigureOut">
              <a:rPr lang="en-GB" smtClean="0"/>
              <a:t>24/05/2019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0CCC04E-8DEF-4159-A4AE-F864010CD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092615D-A13C-4286-A9AC-2CB796C3A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E10B-DB89-4B49-B561-425F16849A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7997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891FFC-DF3D-49A1-A834-A662530B6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4AB5DB0-0D09-4075-85E3-4F348A3938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2FAA57B-C43C-4CA0-9370-97FC2EC22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2DF74-CF83-4EF9-A93B-62586E325B33}" type="datetimeFigureOut">
              <a:rPr lang="en-GB" smtClean="0"/>
              <a:t>24/05/2019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9900223-B52D-4F2B-8144-45DF7B800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E156D34-658A-4D03-9FE6-EE9CC04A2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E10B-DB89-4B49-B561-425F16849A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3835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3BC49F-B395-45A7-817A-1C45AEFED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1166E5A-DF62-4073-A37B-B1F2BC080C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1267ACD-5750-4078-ACDE-8C0C05D629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0C9D2A7-F2FC-4A87-AE3E-815E70F2F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2DF74-CF83-4EF9-A93B-62586E325B33}" type="datetimeFigureOut">
              <a:rPr lang="en-GB" smtClean="0"/>
              <a:t>24/05/2019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5CFA1E7-0813-4B93-996E-A6D665DFE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A8B7DA9-7329-42D0-80CA-A3528F4C4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E10B-DB89-4B49-B561-425F16849A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331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3779BD-2435-4384-B8BB-AF9BE8A16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4361AB8-E20B-4F46-9E97-CA131072F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B35EADD-44B4-404A-9F00-3C7D3238B3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33163E0-7775-45F4-9A26-F018257CF6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939B2AF-0596-4311-9255-9B2C7006FE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0BB7726-7E60-4C6A-8C44-1BF081951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2DF74-CF83-4EF9-A93B-62586E325B33}" type="datetimeFigureOut">
              <a:rPr lang="en-GB" smtClean="0"/>
              <a:t>24/05/2019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4D9A0DE-05EB-4F97-82CD-200957F41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F473AF9-C37E-485B-A4A1-4E0D1C2E3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E10B-DB89-4B49-B561-425F16849A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0409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E5CEDB-223B-4499-AC7B-387729C43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82260D2-C831-4EEE-A05F-82F3A803F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2DF74-CF83-4EF9-A93B-62586E325B33}" type="datetimeFigureOut">
              <a:rPr lang="en-GB" smtClean="0"/>
              <a:t>24/05/2019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23E250C-D5DE-4EC8-A811-C5A5D4DCB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BFA69A3-8633-4F7F-A91B-9372855A5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E10B-DB89-4B49-B561-425F16849A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4771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B82C7F5-9C3A-4B41-B557-2AC50F7B1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2DF74-CF83-4EF9-A93B-62586E325B33}" type="datetimeFigureOut">
              <a:rPr lang="en-GB" smtClean="0"/>
              <a:t>24/05/2019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6C8DC8B-F296-4BD6-B3BC-89B05E302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36C155E-BC06-4818-BBC2-7DC55B187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E10B-DB89-4B49-B561-425F16849A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0256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5E07E7-4858-40CB-A2A7-3E21B78C7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37B386F-A171-4B1B-A4E1-BEFA2291B3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54CE51F-1B5E-4F68-A472-C09700FEDB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D189CAC-F0ED-4D8D-A39C-6A575D7F3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2DF74-CF83-4EF9-A93B-62586E325B33}" type="datetimeFigureOut">
              <a:rPr lang="en-GB" smtClean="0"/>
              <a:t>24/05/2019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385F7DE-540B-4893-9650-6335D41E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BB48372-8A87-415A-B2E2-80AE3B3ED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E10B-DB89-4B49-B561-425F16849A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7499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EB9DAE-5FC5-49C1-A4D7-784F92374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A4A808B-0311-4F61-BA5B-20B0320E5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81D0F69-3D51-49F5-89AD-AF673661F5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FDEABC5-16C4-4D02-91B7-B5C545231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2DF74-CF83-4EF9-A93B-62586E325B33}" type="datetimeFigureOut">
              <a:rPr lang="en-GB" smtClean="0"/>
              <a:t>24/05/2019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A6037F2-2FBD-4647-9551-691B1AF61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57F1F9B-4E30-458C-A631-FF0AAF268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E10B-DB89-4B49-B561-425F16849A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5388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503C75D-E1BD-43A5-B290-5C5AA3706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FC841D1-9628-493A-8135-E5CB972EF0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88F170C-4C29-446A-B32F-6111FED84E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2DF74-CF83-4EF9-A93B-62586E325B33}" type="datetimeFigureOut">
              <a:rPr lang="en-GB" smtClean="0"/>
              <a:t>24/05/2019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8CDE1CD-15D7-4852-A6DD-D7AEFE7A4E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455957E-86F0-497F-83EA-C97B153303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58E10B-DB89-4B49-B561-425F16849A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7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spcc.org.uk/preventing-abuse/keeping-children-safe/online-safety/talking-your-child-staying-safe-online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hyperlink" Target="https://www.net-aware.org.uk/" TargetMode="External"/><Relationship Id="rId4" Type="http://schemas.openxmlformats.org/officeDocument/2006/relationships/hyperlink" Target="https://www.nspcc.org.uk/preventing-abuse/keeping-children-safe/share-aware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inkuknow.co.uk/parents/" TargetMode="External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hyperlink" Target="https://www.thinkuknow.co.uk/8_10/" TargetMode="External"/><Relationship Id="rId4" Type="http://schemas.openxmlformats.org/officeDocument/2006/relationships/hyperlink" Target="https://www.thinkuknow.co.uk/4_7/child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odafone.co.uk/mobile/digital-parentin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hyperlink" Target="https://www.o2.co.uk/help/nspcc/child-protection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nspcc.org.uk/preventing-abuse/keeping-children-safe/share-aware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F5DDD0-FE31-4249-8726-DCAA3C7F35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Online Safety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DE2F2DF-31B0-4A3A-83F4-234AD626BF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May 2019</a:t>
            </a:r>
          </a:p>
        </p:txBody>
      </p:sp>
    </p:spTree>
    <p:extLst>
      <p:ext uri="{BB962C8B-B14F-4D97-AF65-F5344CB8AC3E}">
        <p14:creationId xmlns:p14="http://schemas.microsoft.com/office/powerpoint/2010/main" val="17019288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3B854194-185D-494D-905C-7C7CB2E3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B4F5FA0D-0104-4987-8241-EFF7C85B88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2897127E-6CEF-446C-BE87-93B7C46E49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6B8A6B-36F3-4ADC-B435-8A6F2C811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Where can we go for help?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2663A79-892C-4BFC-AF38-3E952996F4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en-GB" sz="2400" dirty="0">
                <a:solidFill>
                  <a:srgbClr val="000000"/>
                </a:solidFill>
              </a:rPr>
              <a:t>General advice</a:t>
            </a:r>
          </a:p>
          <a:p>
            <a:r>
              <a:rPr lang="en-GB" sz="2400" dirty="0">
                <a:solidFill>
                  <a:srgbClr val="00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https://www.nspcc.org.uk/preventing-abuse/keeping-children-safe/online-safety/talking-your-child-staying-safe-online/</a:t>
            </a:r>
            <a:endParaRPr lang="en-GB" sz="2400" dirty="0">
              <a:solidFill>
                <a:srgbClr val="000000"/>
              </a:solidFill>
            </a:endParaRPr>
          </a:p>
          <a:p>
            <a:r>
              <a:rPr lang="en-GB" sz="2400" dirty="0">
                <a:solidFill>
                  <a:srgbClr val="000000"/>
                </a:solidFill>
              </a:rPr>
              <a:t>App checker</a:t>
            </a:r>
          </a:p>
          <a:p>
            <a:r>
              <a:rPr lang="en-GB" sz="2400" dirty="0">
                <a:hlinkClick r:id="rId4"/>
              </a:rPr>
              <a:t>https://www.nspcc.org.uk/preventing-abuse/keeping-children-safe/share-aware/</a:t>
            </a:r>
            <a:endParaRPr lang="en-GB" sz="2400" dirty="0"/>
          </a:p>
          <a:p>
            <a:r>
              <a:rPr lang="en-GB" sz="2400" dirty="0">
                <a:hlinkClick r:id="rId5"/>
              </a:rPr>
              <a:t>https://www.net-aware.org.uk/#</a:t>
            </a:r>
            <a:endParaRPr lang="en-GB" sz="2400" dirty="0">
              <a:solidFill>
                <a:srgbClr val="0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0C484C6-4BD8-4015-B0E2-625533710E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19094" y="5408434"/>
            <a:ext cx="3533775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3806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3B854194-185D-494D-905C-7C7CB2E3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B4F5FA0D-0104-4987-8241-EFF7C85B88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2897127E-6CEF-446C-BE87-93B7C46E49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6B8A6B-36F3-4ADC-B435-8A6F2C811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Where can we go for help?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2663A79-892C-4BFC-AF38-3E952996F4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en-GB" sz="2400" dirty="0">
                <a:hlinkClick r:id="rId3"/>
              </a:rPr>
              <a:t>https://www.thinkuknow.co.uk/parents/</a:t>
            </a:r>
            <a:endParaRPr lang="en-GB" sz="2400" dirty="0"/>
          </a:p>
          <a:p>
            <a:r>
              <a:rPr lang="en-GB" sz="2400" dirty="0">
                <a:hlinkClick r:id="rId4"/>
              </a:rPr>
              <a:t>https://www.thinkuknow.co.uk/4_7/child/</a:t>
            </a:r>
            <a:endParaRPr lang="en-GB" sz="2400" dirty="0"/>
          </a:p>
          <a:p>
            <a:r>
              <a:rPr lang="en-GB" sz="2400" dirty="0">
                <a:hlinkClick r:id="rId5"/>
              </a:rPr>
              <a:t>https://www.thinkuknow.co.uk/8_10/</a:t>
            </a:r>
            <a:endParaRPr lang="en-GB" sz="2400" dirty="0"/>
          </a:p>
          <a:p>
            <a:r>
              <a:rPr lang="en-GB" sz="2400" dirty="0">
                <a:solidFill>
                  <a:srgbClr val="000000"/>
                </a:solidFill>
              </a:rPr>
              <a:t>Superb website for parents and KS1/KS2 children.  It is the education site for CEOPs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45AB4EA-FAAA-41A7-86D3-3F422D0F63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8866" y="4317390"/>
            <a:ext cx="2000250" cy="13430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B4BB214-4AAA-4D1E-9F75-4D2022D67D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8844" y="1197585"/>
            <a:ext cx="3171825" cy="143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2209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3B854194-185D-494D-905C-7C7CB2E3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B4F5FA0D-0104-4987-8241-EFF7C85B88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2897127E-6CEF-446C-BE87-93B7C46E49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6B8A6B-36F3-4ADC-B435-8A6F2C811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Where can we go for help?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2663A79-892C-4BFC-AF38-3E952996F4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3663974"/>
            <a:ext cx="5306084" cy="2368525"/>
          </a:xfrm>
        </p:spPr>
        <p:txBody>
          <a:bodyPr anchor="ctr">
            <a:normAutofit/>
          </a:bodyPr>
          <a:lstStyle/>
          <a:p>
            <a:r>
              <a:rPr lang="en-GB" sz="2400" dirty="0">
                <a:hlinkClick r:id="rId3"/>
              </a:rPr>
              <a:t>https://www.vodafone.co.uk/mobile/digital-parenting</a:t>
            </a:r>
            <a:endParaRPr lang="en-GB" sz="2400" dirty="0"/>
          </a:p>
          <a:p>
            <a:r>
              <a:rPr lang="en-GB" sz="2400" dirty="0">
                <a:hlinkClick r:id="rId4"/>
              </a:rPr>
              <a:t>https://www.o2.co.uk/help/nspcc/child-protection</a:t>
            </a:r>
            <a:endParaRPr lang="en-GB" sz="2400" dirty="0"/>
          </a:p>
          <a:p>
            <a:endParaRPr lang="en-GB" sz="2400" dirty="0">
              <a:solidFill>
                <a:srgbClr val="0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AC3C5C3-91D6-423D-A3C5-EF33D838C4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4622" y="1208040"/>
            <a:ext cx="3139546" cy="12478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79F9885-05C3-4A9B-81D5-9375154C6A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44169" y="351363"/>
            <a:ext cx="4189570" cy="2961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210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xmlns="" id="{AB45A142-4255-493C-8284-5D566C121B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B55245-5FB5-4532-9AA4-27EB702DB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How many do you know?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xmlns="" id="{38FB9660-F42F-4313-BBC4-47C007FE48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2" descr="https://i2.wp.com/www.postcontrolmarketing.com/wp-content/uploads/2017/04/SocialMediaIcons.jpg?w=1312">
            <a:extLst>
              <a:ext uri="{FF2B5EF4-FFF2-40B4-BE49-F238E27FC236}">
                <a16:creationId xmlns:a16="http://schemas.microsoft.com/office/drawing/2014/main" xmlns="" id="{BFDAA7B6-C39A-4D70-BA23-B07EC7EDDE6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23432" y="81776"/>
            <a:ext cx="5801059" cy="6687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4488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xmlns="" id="{AB45A142-4255-493C-8284-5D566C121B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95B086-080E-49EA-906A-072209E1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How many did you get right?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xmlns="" id="{38FB9660-F42F-4313-BBC4-47C007FE48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3" name="Picture 2" descr="https://i0.wp.com/www.postcontrolmarketing.com/wp-content/uploads/2017/04/SocialMediaIconsNames.jpg?w=1312">
            <a:extLst>
              <a:ext uri="{FF2B5EF4-FFF2-40B4-BE49-F238E27FC236}">
                <a16:creationId xmlns:a16="http://schemas.microsoft.com/office/drawing/2014/main" xmlns="" id="{55615738-6E18-4385-BF88-D87A3712D07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23433" y="70955"/>
            <a:ext cx="5857330" cy="6675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0784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B45A142-4255-493C-8284-5D566C121B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2257E7-A8BC-4EA1-8FD7-B429F869E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An internet minute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38FB9660-F42F-4313-BBC4-47C007FE48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xmlns="" id="{CB9DAF7F-0CAC-4361-AC4C-D34AD01CEB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53686" y="198036"/>
            <a:ext cx="5380892" cy="650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983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F2D7ED-A9F7-4633-BA18-F598F3D73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45B90F2-EFE3-4EC0-8AED-8DF1E4FDFF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522328A-447A-42EA-89A2-91D87CB419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7" y="0"/>
            <a:ext cx="121781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974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497EE5-FFFB-4E95-AAA6-B03A09A3B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are the dangers?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5E2905F-B84F-4B24-B100-06AE106AD7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https://www.nspcc.org.uk/preventing-abuse/keeping-children-safe/share-aware/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EA8C273-54D3-4643-B24A-3E97EF4EA0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9284" y="2713138"/>
            <a:ext cx="8533431" cy="4046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019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7A256F-2127-4B87-90C6-53F31CF05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52A23B8-0F1B-42C0-8536-4C17EE7FCD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37F25AA-9A6F-4B05-81F7-C0206562C8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0531"/>
            <a:ext cx="12192000" cy="5976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389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9418A0-A342-4D7D-9858-D1041D45C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are we doing?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C0AE31F-1E24-4652-887F-677874E056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Online safety is part of the PSHE programme</a:t>
            </a:r>
          </a:p>
          <a:p>
            <a:r>
              <a:rPr lang="en-GB" dirty="0"/>
              <a:t>We teach children how to cross a road safely not ban them from all roads, and we wouldn’t start with a fast road!</a:t>
            </a:r>
          </a:p>
        </p:txBody>
      </p:sp>
    </p:spTree>
    <p:extLst>
      <p:ext uri="{BB962C8B-B14F-4D97-AF65-F5344CB8AC3E}">
        <p14:creationId xmlns:p14="http://schemas.microsoft.com/office/powerpoint/2010/main" val="3543800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0D7811-F02D-41C5-90DA-AAC1FC1EC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6CC4786-3D92-4387-809F-10104FF9F7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35D9AC1-705D-4B27-A711-CD71262BC1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45" y="0"/>
            <a:ext cx="119903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0409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137</Words>
  <Application>Microsoft Office PowerPoint</Application>
  <PresentationFormat>Widescreen</PresentationFormat>
  <Paragraphs>24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Online Safety</vt:lpstr>
      <vt:lpstr>How many do you know?</vt:lpstr>
      <vt:lpstr>How many did you get right?</vt:lpstr>
      <vt:lpstr>An internet minute</vt:lpstr>
      <vt:lpstr>PowerPoint Presentation</vt:lpstr>
      <vt:lpstr>What are the dangers?</vt:lpstr>
      <vt:lpstr>PowerPoint Presentation</vt:lpstr>
      <vt:lpstr>What are we doing?</vt:lpstr>
      <vt:lpstr>PowerPoint Presentation</vt:lpstr>
      <vt:lpstr>Where can we go for help?</vt:lpstr>
      <vt:lpstr>Where can we go for help?</vt:lpstr>
      <vt:lpstr>Where can we go for help?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 Safety</dc:title>
  <dc:creator>Richard Brown</dc:creator>
  <cp:lastModifiedBy>Lockwood Sue</cp:lastModifiedBy>
  <cp:revision>6</cp:revision>
  <dcterms:created xsi:type="dcterms:W3CDTF">2019-05-23T07:43:33Z</dcterms:created>
  <dcterms:modified xsi:type="dcterms:W3CDTF">2019-05-24T08:13:52Z</dcterms:modified>
</cp:coreProperties>
</file>