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6" r:id="rId12"/>
    <p:sldId id="264" r:id="rId13"/>
    <p:sldId id="265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Welcome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Catch up and update – where are we now?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24423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251"/>
    </mc:Choice>
    <mc:Fallback>
      <p:transition spd="slow" advTm="525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Area 4: Behaviour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Lead – Katie Chaudhry</a:t>
            </a:r>
          </a:p>
          <a:p>
            <a:r>
              <a:rPr lang="en-GB" dirty="0" smtClean="0"/>
              <a:t>Link governors – James Wilson</a:t>
            </a:r>
          </a:p>
          <a:p>
            <a:r>
              <a:rPr lang="en-GB" dirty="0" smtClean="0"/>
              <a:t>Strengths</a:t>
            </a:r>
          </a:p>
          <a:p>
            <a:r>
              <a:rPr lang="en-GB" dirty="0" smtClean="0"/>
              <a:t>Development areas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766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9365"/>
    </mc:Choice>
    <mc:Fallback>
      <p:transition spd="slow" advTm="159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update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End of academic year</a:t>
            </a:r>
          </a:p>
          <a:p>
            <a:r>
              <a:rPr lang="en-GB" dirty="0" smtClean="0"/>
              <a:t>Review of SDP (School Development Plan)</a:t>
            </a:r>
          </a:p>
          <a:p>
            <a:r>
              <a:rPr lang="en-GB" dirty="0" smtClean="0"/>
              <a:t>New SDP 2024-25 created – using review, SEF and internal and external data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789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4131"/>
    </mc:Choice>
    <mc:Fallback>
      <p:transition spd="slow" advTm="74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Recap on where we were </a:t>
            </a:r>
          </a:p>
          <a:p>
            <a:r>
              <a:rPr lang="en-GB" dirty="0" smtClean="0"/>
              <a:t>Update on progress since September</a:t>
            </a:r>
          </a:p>
          <a:p>
            <a:r>
              <a:rPr lang="en-GB" dirty="0" smtClean="0"/>
              <a:t>Look ahead to the future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784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688"/>
    </mc:Choice>
    <mc:Fallback>
      <p:transition spd="slow" advTm="11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Review – July 2023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Currently on website</a:t>
            </a:r>
          </a:p>
          <a:p>
            <a:r>
              <a:rPr lang="en-GB" dirty="0" smtClean="0"/>
              <a:t>Includes the 5 targets from Ofsted: safeguarding; EYFS</a:t>
            </a:r>
            <a:r>
              <a:rPr lang="en-GB" dirty="0"/>
              <a:t>;</a:t>
            </a:r>
            <a:r>
              <a:rPr lang="en-GB" dirty="0" smtClean="0"/>
              <a:t> reading and phonics; behaviour and leadership (at all levels)</a:t>
            </a:r>
          </a:p>
          <a:p>
            <a:r>
              <a:rPr lang="en-GB" dirty="0" smtClean="0"/>
              <a:t>All actions have impact comments and a RAG (red, amber, green) rating</a:t>
            </a:r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377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034"/>
    </mc:Choice>
    <mc:Fallback>
      <p:transition spd="slow" advTm="51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School Development Plan – September 2023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Any amber actions or new actions from Ofsted action plan fed into above</a:t>
            </a:r>
          </a:p>
          <a:p>
            <a:r>
              <a:rPr lang="en-GB" dirty="0" smtClean="0"/>
              <a:t>Four key areas: phonics and reading; EYFS; leadership; GLP (pupils with ‘greater learning potential’)</a:t>
            </a:r>
          </a:p>
          <a:p>
            <a:r>
              <a:rPr lang="en-GB" dirty="0" smtClean="0"/>
              <a:t>Each area had a lead staff member and a linked monitoring governor(s)</a:t>
            </a:r>
          </a:p>
          <a:p>
            <a:r>
              <a:rPr lang="en-GB" dirty="0" smtClean="0"/>
              <a:t>Area leads met with governors twice in autumn term – panel and small group sessions</a:t>
            </a:r>
          </a:p>
          <a:p>
            <a:endParaRPr lang="en-GB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948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676"/>
    </mc:Choice>
    <mc:Fallback>
      <p:transition spd="slow" advTm="6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since September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Phonics and reading (area 1)</a:t>
            </a:r>
          </a:p>
          <a:p>
            <a:r>
              <a:rPr lang="en-GB" dirty="0" smtClean="0"/>
              <a:t>EYFS (area 2)</a:t>
            </a:r>
          </a:p>
          <a:p>
            <a:r>
              <a:rPr lang="en-GB" dirty="0" smtClean="0"/>
              <a:t>Leadership (area 3) – governance, SLT (senior leadership team) and subject leadership – Art, History, RE, English (EYFS)</a:t>
            </a:r>
          </a:p>
          <a:p>
            <a:r>
              <a:rPr lang="en-GB" dirty="0" smtClean="0"/>
              <a:t>GLP (pupils with greater learning potential) (area 4) 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060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69022"/>
    </mc:Choice>
    <mc:Fallback>
      <p:transition spd="slow" advTm="46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future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Review of SEF (School Self-Evaluation Form) – based on Ofsted framework in January </a:t>
            </a:r>
          </a:p>
          <a:p>
            <a:r>
              <a:rPr lang="en-GB" dirty="0" smtClean="0"/>
              <a:t>Collaboration with staff</a:t>
            </a:r>
          </a:p>
          <a:p>
            <a:r>
              <a:rPr lang="en-GB" dirty="0" smtClean="0"/>
              <a:t>Created an updated SDP (School Development Plan)</a:t>
            </a:r>
          </a:p>
          <a:p>
            <a:r>
              <a:rPr lang="en-GB" dirty="0" smtClean="0"/>
              <a:t>Four key areas: writing, EYFS, leadership, behaviour</a:t>
            </a:r>
          </a:p>
          <a:p>
            <a:r>
              <a:rPr lang="en-GB" dirty="0" smtClean="0"/>
              <a:t> Shared with all staff and governors </a:t>
            </a:r>
          </a:p>
          <a:p>
            <a:r>
              <a:rPr lang="en-GB" dirty="0" smtClean="0"/>
              <a:t>New area leads assigned with link governor(s) 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007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6159"/>
    </mc:Choice>
    <mc:Fallback>
      <p:transition spd="slow" advTm="86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Area 1: Writing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Lead – Jane Francis</a:t>
            </a:r>
          </a:p>
          <a:p>
            <a:r>
              <a:rPr lang="en-GB" dirty="0" smtClean="0"/>
              <a:t>Link governors – Claire </a:t>
            </a:r>
            <a:r>
              <a:rPr lang="en-GB" dirty="0" err="1" smtClean="0"/>
              <a:t>Daunton</a:t>
            </a:r>
            <a:r>
              <a:rPr lang="en-GB" dirty="0" smtClean="0"/>
              <a:t> </a:t>
            </a:r>
          </a:p>
          <a:p>
            <a:r>
              <a:rPr lang="en-GB" dirty="0" smtClean="0"/>
              <a:t>Monitoring session with staff </a:t>
            </a:r>
          </a:p>
          <a:p>
            <a:r>
              <a:rPr lang="en-GB" dirty="0" smtClean="0"/>
              <a:t>Strengths </a:t>
            </a:r>
          </a:p>
          <a:p>
            <a:r>
              <a:rPr lang="en-GB" dirty="0" smtClean="0"/>
              <a:t>Development areas </a:t>
            </a: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53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9945"/>
    </mc:Choice>
    <mc:Fallback>
      <p:transition spd="slow" advTm="369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Area 2: EYFS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Lead – Katy Forshaw</a:t>
            </a:r>
          </a:p>
          <a:p>
            <a:r>
              <a:rPr lang="en-GB" dirty="0" smtClean="0"/>
              <a:t>Link governors – Ben Davidson and Eleanor Laws</a:t>
            </a:r>
          </a:p>
          <a:p>
            <a:r>
              <a:rPr lang="en-GB" dirty="0" smtClean="0"/>
              <a:t>Strengths </a:t>
            </a:r>
          </a:p>
          <a:p>
            <a:r>
              <a:rPr lang="en-GB" dirty="0" smtClean="0"/>
              <a:t>Development areas </a:t>
            </a: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860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4148"/>
    </mc:Choice>
    <mc:Fallback>
      <p:transition spd="slow" advTm="134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Area 3: Leadership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Lead – Kim Holtby</a:t>
            </a:r>
          </a:p>
          <a:p>
            <a:r>
              <a:rPr lang="en-GB" dirty="0" smtClean="0"/>
              <a:t>Link governors – Jo Helmy and Jacqueline McCamphill</a:t>
            </a:r>
          </a:p>
          <a:p>
            <a:r>
              <a:rPr lang="en-GB" dirty="0" smtClean="0"/>
              <a:t>Strengths</a:t>
            </a:r>
          </a:p>
          <a:p>
            <a:r>
              <a:rPr lang="en-GB" dirty="0" smtClean="0"/>
              <a:t>Development areas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438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9024"/>
    </mc:Choice>
    <mc:Fallback>
      <p:transition spd="slow" advTm="19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ef353f5-0ba0-4bde-ab62-b1232744c526" xsi:nil="true"/>
    <lcf76f155ced4ddcb4097134ff3c332f xmlns="888a22cf-6572-45a3-b6ca-0607370e665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AD27B0A6C8074883AB92BD7DA6CD2C" ma:contentTypeVersion="16" ma:contentTypeDescription="Create a new document." ma:contentTypeScope="" ma:versionID="0f7ee19d89789a0963f7993ddf6a23d6">
  <xsd:schema xmlns:xsd="http://www.w3.org/2001/XMLSchema" xmlns:xs="http://www.w3.org/2001/XMLSchema" xmlns:p="http://schemas.microsoft.com/office/2006/metadata/properties" xmlns:ns2="888a22cf-6572-45a3-b6ca-0607370e665b" xmlns:ns3="eef353f5-0ba0-4bde-ab62-b1232744c526" targetNamespace="http://schemas.microsoft.com/office/2006/metadata/properties" ma:root="true" ma:fieldsID="acade0dd7eed36e9b7d46ebb81f9fd2b" ns2:_="" ns3:_="">
    <xsd:import namespace="888a22cf-6572-45a3-b6ca-0607370e665b"/>
    <xsd:import namespace="eef353f5-0ba0-4bde-ab62-b1232744c5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8a22cf-6572-45a3-b6ca-0607370e66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ac6538a-b632-4acb-9995-449d6d8af1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f353f5-0ba0-4bde-ab62-b1232744c52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205cea7-dd10-463f-90c5-37d64fe83011}" ma:internalName="TaxCatchAll" ma:showField="CatchAllData" ma:web="eef353f5-0ba0-4bde-ab62-b1232744c5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D7EA33-31BC-4C65-97E0-5D53A0E41DA0}">
  <ds:schemaRefs>
    <ds:schemaRef ds:uri="http://purl.org/dc/elements/1.1/"/>
    <ds:schemaRef ds:uri="http://schemas.microsoft.com/office/2006/documentManagement/types"/>
    <ds:schemaRef ds:uri="http://www.w3.org/XML/1998/namespace"/>
    <ds:schemaRef ds:uri="eef353f5-0ba0-4bde-ab62-b1232744c526"/>
    <ds:schemaRef ds:uri="http://schemas.microsoft.com/office/infopath/2007/PartnerControls"/>
    <ds:schemaRef ds:uri="http://schemas.microsoft.com/office/2006/metadata/properties"/>
    <ds:schemaRef ds:uri="888a22cf-6572-45a3-b6ca-0607370e665b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E0E4625-720F-44A2-8A61-11872098AD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624AAC-9012-4167-A03B-308D4266E2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8a22cf-6572-45a3-b6ca-0607370e665b"/>
    <ds:schemaRef ds:uri="eef353f5-0ba0-4bde-ab62-b1232744c5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563</TotalTime>
  <Words>353</Words>
  <Application>Microsoft Office PowerPoint</Application>
  <PresentationFormat>Custom</PresentationFormat>
  <Paragraphs>52</Paragraphs>
  <Slides>11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Organic</vt:lpstr>
      <vt:lpstr>Welcome </vt:lpstr>
      <vt:lpstr>Aims</vt:lpstr>
      <vt:lpstr>Review – July 2023</vt:lpstr>
      <vt:lpstr>School Development Plan – September 2023</vt:lpstr>
      <vt:lpstr>Progress since September</vt:lpstr>
      <vt:lpstr>The future</vt:lpstr>
      <vt:lpstr>Area 1: Writing</vt:lpstr>
      <vt:lpstr>Area 2: EYFS</vt:lpstr>
      <vt:lpstr>Area 3: Leadership</vt:lpstr>
      <vt:lpstr>Area 4: Behaviour</vt:lpstr>
      <vt:lpstr>Next update</vt:lpstr>
    </vt:vector>
  </TitlesOfParts>
  <Company>HP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Kim Holtby</dc:creator>
  <cp:lastModifiedBy>user</cp:lastModifiedBy>
  <cp:revision>17</cp:revision>
  <dcterms:created xsi:type="dcterms:W3CDTF">2024-02-07T09:36:28Z</dcterms:created>
  <dcterms:modified xsi:type="dcterms:W3CDTF">2024-02-15T22:27:20Z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0x01010081AD27B0A6C8074883AB92BD7DA6CD2C</vt:lpwstr>
  </property>
  <property fmtid="{D5CDD505-2E9C-101B-9397-08002B2CF9AE}" pid="3" name="MediaServiceImageTags">
    <vt:lpwstr/>
  </property>
</Properties>
</file>